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18" userDrawn="1">
          <p15:clr>
            <a:srgbClr val="A4A3A4"/>
          </p15:clr>
        </p15:guide>
        <p15:guide id="2" pos="268" userDrawn="1">
          <p15:clr>
            <a:srgbClr val="A4A3A4"/>
          </p15:clr>
        </p15:guide>
        <p15:guide id="3" pos="7396" userDrawn="1">
          <p15:clr>
            <a:srgbClr val="A4A3A4"/>
          </p15:clr>
        </p15:guide>
        <p15:guide id="4" orient="horz" pos="618" userDrawn="1">
          <p15:clr>
            <a:srgbClr val="A4A3A4"/>
          </p15:clr>
        </p15:guide>
        <p15:guide id="5" orient="horz" pos="3776" userDrawn="1">
          <p15:clr>
            <a:srgbClr val="A4A3A4"/>
          </p15:clr>
        </p15:guide>
        <p15:guide id="6" pos="5022" userDrawn="1">
          <p15:clr>
            <a:srgbClr val="A4A3A4"/>
          </p15:clr>
        </p15:guide>
        <p15:guide id="7" pos="4933" userDrawn="1">
          <p15:clr>
            <a:srgbClr val="A4A3A4"/>
          </p15:clr>
        </p15:guide>
        <p15:guide id="8" pos="2614" userDrawn="1">
          <p15:clr>
            <a:srgbClr val="A4A3A4"/>
          </p15:clr>
        </p15:guide>
        <p15:guide id="9" pos="26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18"/>
        <p:guide pos="268"/>
        <p:guide pos="7396"/>
        <p:guide orient="horz" pos="618"/>
        <p:guide orient="horz" pos="3776"/>
        <p:guide pos="5022"/>
        <p:guide pos="4933"/>
        <p:guide pos="2614"/>
        <p:guide pos="267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3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image" Target="../media/image6.jpeg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9" Type="http://schemas.openxmlformats.org/officeDocument/2006/relationships/tags" Target="../tags/tag32.xml"/><Relationship Id="rId18" Type="http://schemas.openxmlformats.org/officeDocument/2006/relationships/image" Target="../media/image11.png"/><Relationship Id="rId17" Type="http://schemas.openxmlformats.org/officeDocument/2006/relationships/tags" Target="../tags/tag31.xml"/><Relationship Id="rId16" Type="http://schemas.openxmlformats.org/officeDocument/2006/relationships/image" Target="../media/image10.png"/><Relationship Id="rId15" Type="http://schemas.openxmlformats.org/officeDocument/2006/relationships/tags" Target="../tags/tag30.xml"/><Relationship Id="rId14" Type="http://schemas.openxmlformats.org/officeDocument/2006/relationships/image" Target="../media/image9.png"/><Relationship Id="rId13" Type="http://schemas.openxmlformats.org/officeDocument/2006/relationships/tags" Target="../tags/tag29.xml"/><Relationship Id="rId12" Type="http://schemas.openxmlformats.org/officeDocument/2006/relationships/image" Target="../media/image8.png"/><Relationship Id="rId11" Type="http://schemas.openxmlformats.org/officeDocument/2006/relationships/tags" Target="../tags/tag28.xml"/><Relationship Id="rId10" Type="http://schemas.openxmlformats.org/officeDocument/2006/relationships/image" Target="../media/image7.pn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f5dc59bdef6253e36dc7f7efcf5aa1d7.JPG"/>
          <p:cNvPicPr>
            <a:picLocks noChangeAspect="1"/>
          </p:cNvPicPr>
          <p:nvPr/>
        </p:nvPicPr>
        <p:blipFill>
          <a:blip r:embed="rId1">
            <a:alphaModFix amt="73000"/>
          </a:blip>
          <a:srcRect/>
          <a:stretch>
            <a:fillRect/>
          </a:stretch>
        </p:blipFill>
        <p:spPr>
          <a:xfrm>
            <a:off x="417830" y="1009650"/>
            <a:ext cx="11294110" cy="584898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>
            <a:normAutofit/>
          </a:bodyPr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西双版纳热带雨林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越野场地</a:t>
            </a:r>
            <a:endParaRPr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981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94400"/>
            <a:ext cx="10772140" cy="863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云南西双版纳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热带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雨林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越野场地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位于美丽的西双版纳州境内，有着丰富的自然资源，得天独厚的各种地形地貌，丰富多彩的民族风情；该越野基地拥有十余亩的大营，以及近30公里的穿越路线。穿越路线路形多变，既有原始雨林，又具有河谷、涉水路段等极具挑战性的地形地貌，能满足不同性能车辆的通行需求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48625" y="4056380"/>
            <a:ext cx="389382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30公里的穿越路线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sz="1200">
                <a:latin typeface="+mn-ea"/>
                <a:cs typeface="+mn-ea"/>
                <a:sym typeface="+mn-ea"/>
              </a:rPr>
              <a:t> 固定</a:t>
            </a:r>
            <a:r>
              <a:rPr lang="zh-CN" sz="1200">
                <a:latin typeface="+mn-ea"/>
                <a:cs typeface="+mn-ea"/>
                <a:sym typeface="+mn-ea"/>
              </a:rPr>
              <a:t>洗手</a:t>
            </a:r>
            <a:r>
              <a:rPr sz="1200">
                <a:latin typeface="+mn-ea"/>
                <a:cs typeface="+mn-ea"/>
                <a:sym typeface="+mn-ea"/>
              </a:rPr>
              <a:t>间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9" name="图片 8" descr="588753c584af7dedea9fbf5c51e894b7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7830" y="1163955"/>
            <a:ext cx="7435215" cy="4530725"/>
          </a:xfrm>
          <a:prstGeom prst="rect">
            <a:avLst/>
          </a:prstGeom>
        </p:spPr>
      </p:pic>
      <p:pic>
        <p:nvPicPr>
          <p:cNvPr id="11" name="图片 10" descr="f4d7c8f2fcb4d874fd5aeede3fbdcf2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67345" y="1163955"/>
            <a:ext cx="3759200" cy="22599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1676400" y="3406775"/>
            <a:ext cx="12261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5271135" y="3400425"/>
            <a:ext cx="1649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哈弗越野穿越试驾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8883650" y="3406775"/>
            <a:ext cx="19157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哈弗越野穿越试驾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4"/>
            </p:custDataLst>
          </p:nvPr>
        </p:nvSpPr>
        <p:spPr>
          <a:xfrm>
            <a:off x="1578610" y="6201410"/>
            <a:ext cx="14122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哈弗越野穿越试驾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5350510" y="6201410"/>
            <a:ext cx="14122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哈弗越野穿越试驾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6"/>
            </p:custDataLst>
          </p:nvPr>
        </p:nvSpPr>
        <p:spPr>
          <a:xfrm>
            <a:off x="9050020" y="6201410"/>
            <a:ext cx="15830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哈弗越野穿越试驾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0" name="图片 9" descr="ae69e5f37f2343a7698b9e66de503a87.JP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423545" y="982345"/>
            <a:ext cx="3717290" cy="24174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241800" y="982345"/>
            <a:ext cx="3589655" cy="24174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7972425" y="982345"/>
            <a:ext cx="3768725" cy="24174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26085" y="3839210"/>
            <a:ext cx="3723640" cy="23602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/>
          <a:stretch>
            <a:fillRect/>
          </a:stretch>
        </p:blipFill>
        <p:spPr>
          <a:xfrm>
            <a:off x="4239260" y="3839210"/>
            <a:ext cx="3592195" cy="23602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973060" y="3838575"/>
            <a:ext cx="3768090" cy="2371090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432.65,&quot;left&quot;:33.35,&quot;top&quot;:77.35,&quot;width&quot;:891.15}"/>
</p:tagLst>
</file>

<file path=ppt/tags/tag21.xml><?xml version="1.0" encoding="utf-8"?>
<p:tagLst xmlns:p="http://schemas.openxmlformats.org/presentationml/2006/main">
  <p:tag name="KSO_WM_DIAGRAM_VIRTUALLY_FRAME" val="{&quot;height&quot;:432.65,&quot;left&quot;:33.35,&quot;top&quot;:77.35,&quot;width&quot;:891.15}"/>
</p:tagLst>
</file>

<file path=ppt/tags/tag22.xml><?xml version="1.0" encoding="utf-8"?>
<p:tagLst xmlns:p="http://schemas.openxmlformats.org/presentationml/2006/main">
  <p:tag name="KSO_WM_DIAGRAM_VIRTUALLY_FRAME" val="{&quot;height&quot;:432.65,&quot;left&quot;:33.35,&quot;top&quot;:77.35,&quot;width&quot;:891.15}"/>
</p:tagLst>
</file>

<file path=ppt/tags/tag23.xml><?xml version="1.0" encoding="utf-8"?>
<p:tagLst xmlns:p="http://schemas.openxmlformats.org/presentationml/2006/main">
  <p:tag name="KSO_WM_DIAGRAM_VIRTUALLY_FRAME" val="{&quot;height&quot;:432.65,&quot;left&quot;:33.35,&quot;top&quot;:77.35,&quot;width&quot;:891.15}"/>
</p:tagLst>
</file>

<file path=ppt/tags/tag24.xml><?xml version="1.0" encoding="utf-8"?>
<p:tagLst xmlns:p="http://schemas.openxmlformats.org/presentationml/2006/main">
  <p:tag name="KSO_WM_DIAGRAM_VIRTUALLY_FRAME" val="{&quot;height&quot;:432.65,&quot;left&quot;:33.35,&quot;top&quot;:77.35,&quot;width&quot;:891.15}"/>
</p:tagLst>
</file>

<file path=ppt/tags/tag25.xml><?xml version="1.0" encoding="utf-8"?>
<p:tagLst xmlns:p="http://schemas.openxmlformats.org/presentationml/2006/main">
  <p:tag name="KSO_WM_DIAGRAM_VIRTUALLY_FRAME" val="{&quot;height&quot;:432.65,&quot;left&quot;:33.35,&quot;top&quot;:77.35,&quot;width&quot;:891.15}"/>
</p:tagLst>
</file>

<file path=ppt/tags/tag26.xml><?xml version="1.0" encoding="utf-8"?>
<p:tagLst xmlns:p="http://schemas.openxmlformats.org/presentationml/2006/main">
  <p:tag name="KSO_WM_DIAGRAM_VIRTUALLY_FRAME" val="{&quot;height&quot;:432.65,&quot;left&quot;:33.35,&quot;top&quot;:77.35,&quot;width&quot;:891.15}"/>
</p:tagLst>
</file>

<file path=ppt/tags/tag27.xml><?xml version="1.0" encoding="utf-8"?>
<p:tagLst xmlns:p="http://schemas.openxmlformats.org/presentationml/2006/main">
  <p:tag name="KSO_WM_DIAGRAM_VIRTUALLY_FRAME" val="{&quot;height&quot;:432.65,&quot;left&quot;:33.35,&quot;top&quot;:77.35,&quot;width&quot;:891.15}"/>
</p:tagLst>
</file>

<file path=ppt/tags/tag28.xml><?xml version="1.0" encoding="utf-8"?>
<p:tagLst xmlns:p="http://schemas.openxmlformats.org/presentationml/2006/main">
  <p:tag name="KSO_WM_DIAGRAM_VIRTUALLY_FRAME" val="{&quot;height&quot;:432.65,&quot;left&quot;:33.35,&quot;top&quot;:77.35,&quot;width&quot;:891.15}"/>
</p:tagLst>
</file>

<file path=ppt/tags/tag29.xml><?xml version="1.0" encoding="utf-8"?>
<p:tagLst xmlns:p="http://schemas.openxmlformats.org/presentationml/2006/main">
  <p:tag name="KSO_WM_DIAGRAM_VIRTUALLY_FRAME" val="{&quot;height&quot;:432.65,&quot;left&quot;:33.35,&quot;top&quot;:77.35,&quot;width&quot;:891.15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432.65,&quot;left&quot;:33.35,&quot;top&quot;:77.35,&quot;width&quot;:891.15}"/>
</p:tagLst>
</file>

<file path=ppt/tags/tag31.xml><?xml version="1.0" encoding="utf-8"?>
<p:tagLst xmlns:p="http://schemas.openxmlformats.org/presentationml/2006/main">
  <p:tag name="KSO_WM_DIAGRAM_VIRTUALLY_FRAME" val="{&quot;height&quot;:432.65,&quot;left&quot;:33.35,&quot;top&quot;:77.35,&quot;width&quot;:891.15}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3.xml><?xml version="1.0" encoding="utf-8"?>
<p:tagLst xmlns:p="http://schemas.openxmlformats.org/presentationml/2006/main">
  <p:tag name="KSO_DOCER_TEMPLATE_OPEN_ONCE_MARK" val="1"/>
  <p:tag name="KSO_WPP_MARK_KEY" val="4dbbe308-9431-4ba1-a7ad-769191b47eeb"/>
  <p:tag name="COMMONDATA" val="eyJoZGlkIjoiYThmNTk2OGY0ZWVjMTBkZDI2MmM3MThhMjk2ODBkNzg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Agency FB</vt:lpstr>
      <vt:lpstr>Office 主题​​</vt:lpstr>
      <vt:lpstr>昆明玉龙湾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248</cp:revision>
  <dcterms:created xsi:type="dcterms:W3CDTF">2019-06-19T02:08:00Z</dcterms:created>
  <dcterms:modified xsi:type="dcterms:W3CDTF">2025-02-13T06:15:00Z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300B2660DAB94DD29FE76D104776C7F5</vt:lpwstr>
  </property>
</Properties>
</file>